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59"/>
  </p:notesMasterIdLst>
  <p:sldIdLst>
    <p:sldId id="256" r:id="rId2"/>
    <p:sldId id="257" r:id="rId3"/>
    <p:sldId id="258" r:id="rId4"/>
    <p:sldId id="308" r:id="rId5"/>
    <p:sldId id="309" r:id="rId6"/>
    <p:sldId id="259" r:id="rId7"/>
    <p:sldId id="310" r:id="rId8"/>
    <p:sldId id="311" r:id="rId9"/>
    <p:sldId id="312" r:id="rId10"/>
    <p:sldId id="354" r:id="rId11"/>
    <p:sldId id="260" r:id="rId12"/>
    <p:sldId id="261" r:id="rId13"/>
    <p:sldId id="313" r:id="rId14"/>
    <p:sldId id="262" r:id="rId15"/>
    <p:sldId id="319" r:id="rId16"/>
    <p:sldId id="320" r:id="rId17"/>
    <p:sldId id="316" r:id="rId18"/>
    <p:sldId id="317" r:id="rId19"/>
    <p:sldId id="318" r:id="rId20"/>
    <p:sldId id="314" r:id="rId21"/>
    <p:sldId id="263" r:id="rId22"/>
    <p:sldId id="315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266" r:id="rId57"/>
    <p:sldId id="267" r:id="rId58"/>
  </p:sldIdLst>
  <p:sldSz cx="9144000" cy="5143500" type="screen16x9"/>
  <p:notesSz cx="6858000" cy="9144000"/>
  <p:embeddedFontLst>
    <p:embeddedFont>
      <p:font typeface="Righteous" panose="020B0604020202020204" charset="0"/>
      <p:regular r:id="rId60"/>
    </p:embeddedFont>
    <p:embeddedFont>
      <p:font typeface="Fira Sans Extra Condensed Medium" panose="020B0604020202020204" charset="0"/>
      <p:regular r:id="rId61"/>
      <p:bold r:id="rId62"/>
      <p:italic r:id="rId63"/>
      <p:boldItalic r:id="rId64"/>
    </p:embeddedFont>
    <p:embeddedFont>
      <p:font typeface="Varela Round" panose="020B0604020202020204" charset="-79"/>
      <p:regular r:id="rId65"/>
    </p:embeddedFont>
    <p:embeddedFont>
      <p:font typeface="Work Sans Light" panose="020B060402020202020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07E868-493B-4ABE-89EA-73BFF4BE1742}">
  <a:tblStyle styleId="{1707E868-493B-4ABE-89EA-73BFF4BE1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241A83-01F4-4659-A6E6-DF90CEF3AF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5226" autoAdjust="0"/>
  </p:normalViewPr>
  <p:slideViewPr>
    <p:cSldViewPr snapToGrid="0">
      <p:cViewPr varScale="1">
        <p:scale>
          <a:sx n="110" d="100"/>
          <a:sy n="110" d="100"/>
        </p:scale>
        <p:origin x="8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225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886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262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09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6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43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37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0f96600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0f96600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827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964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458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751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892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909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46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39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52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36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08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209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41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6509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214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15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504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263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580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020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94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60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595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605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542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733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9493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78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7825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08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4377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749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459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8957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1646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012df1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012df1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012df1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012df1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706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4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910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012df1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012df1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ctrTitle" idx="2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image">
  <p:cSld name="CUSTOM_7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9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9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7.png"/><Relationship Id="rId4" Type="http://schemas.openxmlformats.org/officeDocument/2006/relationships/image" Target="../media/image2.png"/><Relationship Id="rId9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1040799" y="318675"/>
            <a:ext cx="5140876" cy="57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1483502" y="1559215"/>
            <a:ext cx="5140875" cy="2321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6000" dirty="0">
                <a:solidFill>
                  <a:schemeClr val="lt1"/>
                </a:solidFill>
              </a:rPr>
              <a:t>DRUŠTVENA MREŽA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6414756" y="3095774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rgbClr val="3AFCF2"/>
                </a:solidFill>
              </a:rPr>
              <a:t>IVANA RADALJ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rgbClr val="3AFCF2"/>
                </a:solidFill>
              </a:rPr>
              <a:t>TOMISLAV MILARDOVIĆ</a:t>
            </a:r>
            <a:endParaRPr dirty="0">
              <a:solidFill>
                <a:srgbClr val="3AFCF2"/>
              </a:solidFill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ACTIVITIES</a:t>
            </a:r>
            <a:endParaRPr dirty="0"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812440" y="181449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6273779" y="100996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27;p66">
            <a:extLst>
              <a:ext uri="{FF2B5EF4-FFF2-40B4-BE49-F238E27FC236}">
                <a16:creationId xmlns:a16="http://schemas.microsoft.com/office/drawing/2014/main" id="{24EDF720-39FB-4252-AD8A-FD93656BEE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688594" y="100997"/>
            <a:ext cx="817509" cy="122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lika 5" descr="Slika na kojoj se prikazuje igra&#10;&#10;Opis je automatski generiran">
            <a:extLst>
              <a:ext uri="{FF2B5EF4-FFF2-40B4-BE49-F238E27FC236}">
                <a16:creationId xmlns:a16="http://schemas.microsoft.com/office/drawing/2014/main" id="{FF79AAE4-4C42-49CC-B712-F885F2434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341" y="1307351"/>
            <a:ext cx="2616904" cy="3773141"/>
          </a:xfrm>
          <a:prstGeom prst="rect">
            <a:avLst/>
          </a:prstGeom>
        </p:spPr>
      </p:pic>
      <p:pic>
        <p:nvPicPr>
          <p:cNvPr id="13" name="Google Shape;187;p35"/>
          <p:cNvPicPr preferRelativeResize="0"/>
          <p:nvPr/>
        </p:nvPicPr>
        <p:blipFill rotWithShape="1">
          <a:blip r:embed="rId6">
            <a:alphaModFix/>
          </a:blip>
          <a:srcRect t="4636" b="4636"/>
          <a:stretch/>
        </p:blipFill>
        <p:spPr>
          <a:xfrm>
            <a:off x="5697369" y="50016"/>
            <a:ext cx="966061" cy="12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36" y="1278517"/>
            <a:ext cx="1185992" cy="38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subTitle" idx="1"/>
          </p:nvPr>
        </p:nvSpPr>
        <p:spPr>
          <a:xfrm flipH="1">
            <a:off x="4088491" y="361058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7200" dirty="0"/>
              <a:t>BAZA</a:t>
            </a:r>
            <a:endParaRPr sz="7200" dirty="0"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1088344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4885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7568900" y="2838832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2" descr="Slika na kojoj se prikazuje snimka zaslona&#10;&#10;Opis je automatski generiran">
            <a:extLst>
              <a:ext uri="{FF2B5EF4-FFF2-40B4-BE49-F238E27FC236}">
                <a16:creationId xmlns:a16="http://schemas.microsoft.com/office/drawing/2014/main" id="{DCD29F7E-754B-491F-B1F5-ABEA7A3A9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6399" y="1561322"/>
            <a:ext cx="5928936" cy="2879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A268CF1-362B-413D-A4A3-A4D356711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97" y="1033216"/>
            <a:ext cx="6608064" cy="3800475"/>
          </a:xfrm>
          <a:prstGeom prst="rect">
            <a:avLst/>
          </a:prstGeom>
        </p:spPr>
      </p:pic>
      <p:sp>
        <p:nvSpPr>
          <p:cNvPr id="11" name="Google Shape;207;p36">
            <a:extLst>
              <a:ext uri="{FF2B5EF4-FFF2-40B4-BE49-F238E27FC236}">
                <a16:creationId xmlns:a16="http://schemas.microsoft.com/office/drawing/2014/main" id="{EEEE5E44-2914-4397-9008-0F30A6A86B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880600" y="-297884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7200" dirty="0"/>
              <a:t>BAZA</a:t>
            </a:r>
            <a:endParaRPr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7;p36">
            <a:extLst>
              <a:ext uri="{FF2B5EF4-FFF2-40B4-BE49-F238E27FC236}">
                <a16:creationId xmlns:a16="http://schemas.microsoft.com/office/drawing/2014/main" id="{EEEE5E44-2914-4397-9008-0F30A6A86B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97712" y="-297884"/>
            <a:ext cx="8669078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7200" dirty="0"/>
              <a:t>DB BROWSER</a:t>
            </a:r>
            <a:endParaRPr sz="7200" dirty="0"/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1B2812F4-5B10-451F-B053-84700751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" y="768534"/>
            <a:ext cx="5895200" cy="1331100"/>
          </a:xfrm>
          <a:prstGeom prst="rect">
            <a:avLst/>
          </a:prstGeom>
        </p:spPr>
      </p:pic>
      <p:pic>
        <p:nvPicPr>
          <p:cNvPr id="3" name="Slika 2">
            <a:extLst>
              <a:ext uri="{FF2B5EF4-FFF2-40B4-BE49-F238E27FC236}">
                <a16:creationId xmlns:a16="http://schemas.microsoft.com/office/drawing/2014/main" id="{66F35575-E60D-48EF-991D-D3F371F4A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3" y="2050104"/>
            <a:ext cx="5895200" cy="1553683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D1117391-6F0B-4BA7-9E09-B48CEDEBD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3" y="3603787"/>
            <a:ext cx="5895200" cy="1539713"/>
          </a:xfrm>
          <a:prstGeom prst="rect">
            <a:avLst/>
          </a:prstGeom>
        </p:spPr>
      </p:pic>
      <p:pic>
        <p:nvPicPr>
          <p:cNvPr id="7" name="Google Shape;208;p36">
            <a:extLst>
              <a:ext uri="{FF2B5EF4-FFF2-40B4-BE49-F238E27FC236}">
                <a16:creationId xmlns:a16="http://schemas.microsoft.com/office/drawing/2014/main" id="{68B6517E-A63B-415E-B8FA-EF70D372E9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628" y="1197446"/>
            <a:ext cx="2227634" cy="317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93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2062431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2062430" y="984450"/>
            <a:ext cx="6993300" cy="31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NASLOVNA STRANICA</a:t>
            </a:r>
            <a:endParaRPr dirty="0"/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A7E8AD48-A990-40AC-8CBA-CAB7D72E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40" y="1460295"/>
            <a:ext cx="6535479" cy="222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1" y="588818"/>
            <a:ext cx="8552797" cy="3726873"/>
          </a:xfrm>
          <a:prstGeom prst="rect">
            <a:avLst/>
          </a:prstGeom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3777">
            <a:off x="7120905" y="3270333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19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361" y="1455781"/>
            <a:ext cx="6991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1227895" y="2259503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FORMA Z AREGISTRACIJU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55" y="481662"/>
            <a:ext cx="2673772" cy="4374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927" y="481662"/>
            <a:ext cx="2847109" cy="437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036" y="481662"/>
            <a:ext cx="2860964" cy="43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1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190" y="599295"/>
            <a:ext cx="3856630" cy="427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393" y="269499"/>
            <a:ext cx="3678779" cy="4779833"/>
          </a:xfrm>
          <a:prstGeom prst="rect">
            <a:avLst/>
          </a:prstGeom>
        </p:spPr>
      </p:pic>
      <p:pic>
        <p:nvPicPr>
          <p:cNvPr id="235" name="Google Shape;2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481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75" y="185737"/>
            <a:ext cx="4677982" cy="4391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539" y="894917"/>
            <a:ext cx="5882461" cy="25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2165537" y="1054500"/>
            <a:ext cx="5539200" cy="40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r-HR" sz="1000" dirty="0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r-HR" sz="1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hr-HR" sz="1200" dirty="0"/>
              <a:t>Napraviti potpuno funkcionalnu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Python</a:t>
            </a:r>
            <a:r>
              <a:rPr lang="hr-HR" sz="1200" dirty="0"/>
              <a:t> aplikaciju koja će korisniku služiti za objavljivanje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hr-HR" sz="1200" dirty="0"/>
              <a:t>postova.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sz="12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hr-HR" sz="1200" dirty="0"/>
              <a:t>Aplikacija mora omogućiti korisniku da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kreira, ažurira, briše i pregleda </a:t>
            </a:r>
            <a:r>
              <a:rPr lang="hr-HR" sz="1200" dirty="0"/>
              <a:t>podatke o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svojim </a:t>
            </a:r>
            <a:r>
              <a:rPr lang="hr-HR" sz="1200" dirty="0"/>
              <a:t>i postovima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tuđih</a:t>
            </a:r>
            <a:r>
              <a:rPr lang="hr-HR" sz="1200" dirty="0"/>
              <a:t> korisnika, da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kreira</a:t>
            </a:r>
            <a:r>
              <a:rPr lang="hr-HR" sz="1200" dirty="0"/>
              <a:t> svoj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profil</a:t>
            </a:r>
            <a:r>
              <a:rPr lang="hr-HR" sz="1200" dirty="0"/>
              <a:t>, da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lajka</a:t>
            </a:r>
            <a:r>
              <a:rPr lang="hr-HR" sz="1200" dirty="0"/>
              <a:t> i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komentira</a:t>
            </a:r>
            <a:r>
              <a:rPr lang="hr-HR" sz="1200" dirty="0"/>
              <a:t> tuđe postove i pregleda komentare drugih korisnika itd. Dopustiti korisniku da bira mogućnosti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sortiranja i filtere za prikaz.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sz="12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hr-HR" sz="1200" dirty="0"/>
              <a:t>Aplikacija mora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pamtiti podatke </a:t>
            </a:r>
            <a:r>
              <a:rPr lang="hr-HR" sz="1200" dirty="0"/>
              <a:t>i podaci moraju biti dostupni i nakon isključivanja aplikacije! Napraviti </a:t>
            </a:r>
            <a:r>
              <a:rPr lang="hr-HR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UML dijagrame </a:t>
            </a:r>
            <a:r>
              <a:rPr lang="hr-HR" sz="1200" dirty="0"/>
              <a:t>za glavne procese u aplikaciji!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sz="1000" dirty="0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sz="1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sz="1000" dirty="0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sz="1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hr-HR" sz="1000" dirty="0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1000" dirty="0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ZAHTJEVI APLIKACIJE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2062431" y="984475"/>
            <a:ext cx="6993300" cy="3174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2062430" y="984450"/>
            <a:ext cx="6993300" cy="31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FORMA ZA LOGIRANJE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08" y="1281187"/>
            <a:ext cx="6234544" cy="25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16" y="829889"/>
            <a:ext cx="3779021" cy="3572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935" y="722373"/>
            <a:ext cx="2690569" cy="4237554"/>
          </a:xfrm>
          <a:prstGeom prst="rect">
            <a:avLst/>
          </a:prstGeom>
        </p:spPr>
      </p:pic>
      <p:pic>
        <p:nvPicPr>
          <p:cNvPr id="235" name="Google Shape;2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>
            <a:spLocks noGrp="1"/>
          </p:cNvSpPr>
          <p:nvPr>
            <p:ph type="ctrTitle" idx="2"/>
          </p:nvPr>
        </p:nvSpPr>
        <p:spPr>
          <a:xfrm flipH="1">
            <a:off x="1791189" y="142542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b="1" dirty="0" smtClean="0"/>
              <a:t>CSS</a:t>
            </a:r>
            <a:endParaRPr sz="2800" b="1" dirty="0"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309" y="622343"/>
            <a:ext cx="5124450" cy="166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309" y="2533650"/>
            <a:ext cx="6000749" cy="197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MOJ PROFIL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91" y="530171"/>
            <a:ext cx="3892973" cy="40886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164" y="530171"/>
            <a:ext cx="4301836" cy="40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94" y="101155"/>
            <a:ext cx="7279406" cy="4477772"/>
          </a:xfrm>
          <a:prstGeom prst="rect">
            <a:avLst/>
          </a:prstGeom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491" y="1884218"/>
            <a:ext cx="5389418" cy="30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4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605" y="0"/>
            <a:ext cx="5621049" cy="2473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604" y="2604654"/>
            <a:ext cx="5621049" cy="23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MOJI POSTOVI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85" y="221673"/>
            <a:ext cx="8189915" cy="46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7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54" y="939355"/>
            <a:ext cx="6821037" cy="2944009"/>
          </a:xfrm>
          <a:prstGeom prst="rect">
            <a:avLst/>
          </a:prstGeom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4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775" y="533400"/>
            <a:ext cx="6679133" cy="44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0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68" y="678956"/>
            <a:ext cx="49149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178" y="2076017"/>
            <a:ext cx="4543425" cy="1019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391" y="3444503"/>
            <a:ext cx="49625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8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8296">
            <a:off x="611651" y="2303109"/>
            <a:ext cx="2594000" cy="26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07;p36">
            <a:extLst>
              <a:ext uri="{FF2B5EF4-FFF2-40B4-BE49-F238E27FC236}">
                <a16:creationId xmlns:a16="http://schemas.microsoft.com/office/drawing/2014/main" id="{9D82EDFE-AE8F-46AD-859A-E5D8C58930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888489" y="2071495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/>
              <a:t>Korištenje društvene mreže</a:t>
            </a:r>
            <a:endParaRPr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1" y="7153"/>
            <a:ext cx="288342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611" y="1027401"/>
            <a:ext cx="48196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237" y="492268"/>
            <a:ext cx="504493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9" y="1455781"/>
            <a:ext cx="7155007" cy="23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6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999295" y="2280284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PRIKAZ KOMENTARA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48" y="812759"/>
            <a:ext cx="3600450" cy="345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44" y="1470850"/>
            <a:ext cx="3777747" cy="18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14" y="1759527"/>
            <a:ext cx="8679655" cy="11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762" y="755505"/>
            <a:ext cx="5772150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64" y="2581483"/>
            <a:ext cx="87725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999295" y="2280284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NASLOVNA STRANICA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55" y="814679"/>
            <a:ext cx="7602906" cy="35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714036"/>
            <a:ext cx="6431309" cy="35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8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7" y="576668"/>
            <a:ext cx="7032376" cy="4077435"/>
          </a:xfrm>
          <a:prstGeom prst="rect">
            <a:avLst/>
          </a:prstGeom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0626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66" y="236581"/>
            <a:ext cx="4981575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6" y="1838758"/>
            <a:ext cx="4086225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405" y="3355210"/>
            <a:ext cx="4619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6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36">
            <a:extLst>
              <a:ext uri="{FF2B5EF4-FFF2-40B4-BE49-F238E27FC236}">
                <a16:creationId xmlns:a16="http://schemas.microsoft.com/office/drawing/2014/main" id="{B6CC751E-397D-4222-A364-50CB5FD110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74938" y="1906200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/>
              <a:t>Use-</a:t>
            </a:r>
            <a:r>
              <a:rPr lang="hr-HR" sz="4000" dirty="0" err="1"/>
              <a:t>case</a:t>
            </a:r>
            <a:r>
              <a:rPr lang="hr-HR" sz="4000" dirty="0"/>
              <a:t> dijagram</a:t>
            </a:r>
            <a:endParaRPr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46" y="0"/>
            <a:ext cx="38630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85" y="316922"/>
            <a:ext cx="5950961" cy="1558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70" y="1875357"/>
            <a:ext cx="4394057" cy="1481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57014"/>
            <a:ext cx="8846128" cy="11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8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999295" y="2280284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NASLOVNA STRANICA PRIKAZ KOMENTARA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56" y="1552575"/>
            <a:ext cx="8104754" cy="19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1" y="1548895"/>
            <a:ext cx="8297876" cy="21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33" y="745115"/>
            <a:ext cx="6057900" cy="1076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96" y="2576512"/>
            <a:ext cx="87249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3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999295" y="2280284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NASLOVNA STRANICA POREDAK PO BROJU KOMENTARA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844" y="1416321"/>
            <a:ext cx="46386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6" y="1005967"/>
            <a:ext cx="7715436" cy="3254305"/>
          </a:xfrm>
          <a:prstGeom prst="rect">
            <a:avLst/>
          </a:prstGeom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206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1334600"/>
            <a:ext cx="9070181" cy="29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03" y="678956"/>
            <a:ext cx="5667375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" y="2029691"/>
            <a:ext cx="8989331" cy="14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999295" y="2280284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NASLOVNA STRANICA POREDAK PO BROJU LAJKOVA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844" y="1416321"/>
            <a:ext cx="46386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6" y="1005967"/>
            <a:ext cx="7715436" cy="3254305"/>
          </a:xfrm>
          <a:prstGeom prst="rect">
            <a:avLst/>
          </a:prstGeom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2747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36">
            <a:extLst>
              <a:ext uri="{FF2B5EF4-FFF2-40B4-BE49-F238E27FC236}">
                <a16:creationId xmlns:a16="http://schemas.microsoft.com/office/drawing/2014/main" id="{B6CC751E-397D-4222-A364-50CB5FD110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74938" y="1906200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/>
              <a:t>Upravljanje postovima</a:t>
            </a:r>
            <a:endParaRPr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1" y="1060088"/>
            <a:ext cx="5383484" cy="337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9" y="1334600"/>
            <a:ext cx="9070181" cy="29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99786" y="3242625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41" y="1039957"/>
            <a:ext cx="5610225" cy="971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1" y="2517551"/>
            <a:ext cx="8993980" cy="10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999295" y="2280284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NASLOVNA STRANICA FILTRIRANJE PO UNESENOM STRINGU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72" y="1202009"/>
            <a:ext cx="6481762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2" y="1029782"/>
            <a:ext cx="7641430" cy="3030820"/>
          </a:xfrm>
          <a:prstGeom prst="rect">
            <a:avLst/>
          </a:prstGeom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1661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52135" y="4366527"/>
            <a:ext cx="905603" cy="7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flipH="1">
            <a:off x="5272526" y="101155"/>
            <a:ext cx="1553400" cy="577800"/>
          </a:xfrm>
        </p:spPr>
        <p:txBody>
          <a:bodyPr/>
          <a:lstStyle/>
          <a:p>
            <a:r>
              <a:rPr lang="hr-HR" sz="2800" b="1" dirty="0" smtClean="0"/>
              <a:t>HTML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57" y="1455781"/>
            <a:ext cx="7848600" cy="234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5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-166426" y="3528356"/>
            <a:ext cx="1816839" cy="179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59532" y="-10398"/>
            <a:ext cx="1182051" cy="13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74" y="245053"/>
            <a:ext cx="5038725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163" y="2628466"/>
            <a:ext cx="6747163" cy="19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ctrTitle"/>
          </p:nvPr>
        </p:nvSpPr>
        <p:spPr>
          <a:xfrm flipH="1">
            <a:off x="229938" y="96088"/>
            <a:ext cx="3953700" cy="12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600" b="1" dirty="0" smtClean="0"/>
              <a:t>KLASE</a:t>
            </a:r>
            <a:endParaRPr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36" y="1136071"/>
            <a:ext cx="2658735" cy="3352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099" y="0"/>
            <a:ext cx="2486891" cy="2484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098" y="2484726"/>
            <a:ext cx="2486891" cy="2658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1989" y="0"/>
            <a:ext cx="3730531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51" y="425774"/>
            <a:ext cx="6142574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>
            <a:spLocks noGrp="1"/>
          </p:cNvSpPr>
          <p:nvPr>
            <p:ph type="ctrTitle"/>
          </p:nvPr>
        </p:nvSpPr>
        <p:spPr>
          <a:xfrm flipH="1">
            <a:off x="-134768" y="-515718"/>
            <a:ext cx="4171800" cy="17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TESTOVI</a:t>
            </a:r>
            <a:endParaRPr dirty="0"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31" y="4413233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5642">
            <a:off x="147458" y="221145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465" y="720615"/>
            <a:ext cx="3603459" cy="3692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6925" y="720615"/>
            <a:ext cx="2875836" cy="2571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6924" y="3256400"/>
            <a:ext cx="5177076" cy="1838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ACTIVITIES</a:t>
            </a:r>
            <a:endParaRPr dirty="0"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812440" y="181449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t="4636" b="4636"/>
          <a:stretch/>
        </p:blipFill>
        <p:spPr>
          <a:xfrm>
            <a:off x="2640010" y="109793"/>
            <a:ext cx="966061" cy="12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6716709" y="109793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5914697" y="149701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3" descr="Slika na kojoj se prikazuje sat&#10;&#10;Opis je automatski generiran">
            <a:extLst>
              <a:ext uri="{FF2B5EF4-FFF2-40B4-BE49-F238E27FC236}">
                <a16:creationId xmlns:a16="http://schemas.microsoft.com/office/drawing/2014/main" id="{FFD6654C-F51B-4348-A5D2-421A3C813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575" y="1289419"/>
            <a:ext cx="1675193" cy="3773141"/>
          </a:xfrm>
          <a:prstGeom prst="rect">
            <a:avLst/>
          </a:prstGeom>
        </p:spPr>
      </p:pic>
      <p:pic>
        <p:nvPicPr>
          <p:cNvPr id="10" name="Slika 6" descr="Slika na kojoj se prikazuje sat&#10;&#10;Opis je automatski generiran">
            <a:extLst>
              <a:ext uri="{FF2B5EF4-FFF2-40B4-BE49-F238E27FC236}">
                <a16:creationId xmlns:a16="http://schemas.microsoft.com/office/drawing/2014/main" id="{CADDFB68-A994-45AB-BBDD-F617F2641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834" y="1289418"/>
            <a:ext cx="1571062" cy="3773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ACTIVITIES</a:t>
            </a:r>
            <a:endParaRPr dirty="0"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812440" y="181449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5449434" y="181449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61;p56">
            <a:extLst>
              <a:ext uri="{FF2B5EF4-FFF2-40B4-BE49-F238E27FC236}">
                <a16:creationId xmlns:a16="http://schemas.microsoft.com/office/drawing/2014/main" id="{FF557E44-C257-4F8F-B1FA-6386E6B249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747" b="6747"/>
          <a:stretch/>
        </p:blipFill>
        <p:spPr>
          <a:xfrm>
            <a:off x="2591846" y="109793"/>
            <a:ext cx="1139859" cy="126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25;p66">
            <a:extLst>
              <a:ext uri="{FF2B5EF4-FFF2-40B4-BE49-F238E27FC236}">
                <a16:creationId xmlns:a16="http://schemas.microsoft.com/office/drawing/2014/main" id="{6F6E280C-8E23-4AAD-BBAA-98913039B7C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968" y="181449"/>
            <a:ext cx="1000592" cy="111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lika 20" descr="Slika na kojoj se prikazuje tekst, karta&#10;&#10;Opis je automatski generiran">
            <a:extLst>
              <a:ext uri="{FF2B5EF4-FFF2-40B4-BE49-F238E27FC236}">
                <a16:creationId xmlns:a16="http://schemas.microsoft.com/office/drawing/2014/main" id="{91A033C6-8914-41BF-8E71-F321B98D2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505" y="1318710"/>
            <a:ext cx="2806355" cy="3617098"/>
          </a:xfrm>
          <a:prstGeom prst="rect">
            <a:avLst/>
          </a:prstGeom>
        </p:spPr>
      </p:pic>
      <p:pic>
        <p:nvPicPr>
          <p:cNvPr id="12" name="Slika 2">
            <a:extLst>
              <a:ext uri="{FF2B5EF4-FFF2-40B4-BE49-F238E27FC236}">
                <a16:creationId xmlns:a16="http://schemas.microsoft.com/office/drawing/2014/main" id="{69A091F8-D3CF-4572-B1CB-F8852E1D1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518" y="1307351"/>
            <a:ext cx="2867424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0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ACTIVITIES</a:t>
            </a:r>
            <a:endParaRPr dirty="0"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812440" y="181449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5449434" y="181449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26;p66">
            <a:extLst>
              <a:ext uri="{FF2B5EF4-FFF2-40B4-BE49-F238E27FC236}">
                <a16:creationId xmlns:a16="http://schemas.microsoft.com/office/drawing/2014/main" id="{1B387C04-697B-4AFB-AF49-E47CC5ED55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685" y="181449"/>
            <a:ext cx="802386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27;p66">
            <a:extLst>
              <a:ext uri="{FF2B5EF4-FFF2-40B4-BE49-F238E27FC236}">
                <a16:creationId xmlns:a16="http://schemas.microsoft.com/office/drawing/2014/main" id="{24EDF720-39FB-4252-AD8A-FD93656BEE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467" y="141223"/>
            <a:ext cx="817509" cy="122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ka 2" descr="Slika na kojoj se prikazuje crtež&#10;&#10;Opis je automatski generiran">
            <a:extLst>
              <a:ext uri="{FF2B5EF4-FFF2-40B4-BE49-F238E27FC236}">
                <a16:creationId xmlns:a16="http://schemas.microsoft.com/office/drawing/2014/main" id="{DC201827-1EB2-409E-ACF4-27E9199C8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360" y="1410585"/>
            <a:ext cx="1378649" cy="3657600"/>
          </a:xfrm>
          <a:prstGeom prst="rect">
            <a:avLst/>
          </a:prstGeom>
        </p:spPr>
      </p:pic>
      <p:pic>
        <p:nvPicPr>
          <p:cNvPr id="9" name="Slika 5" descr="Slika na kojoj se prikazuje crtež&#10;&#10;Opis je automatski generiran">
            <a:extLst>
              <a:ext uri="{FF2B5EF4-FFF2-40B4-BE49-F238E27FC236}">
                <a16:creationId xmlns:a16="http://schemas.microsoft.com/office/drawing/2014/main" id="{2136EE87-8720-43F5-ACA7-FE975DB05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337" y="1410585"/>
            <a:ext cx="1360639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ACTIVITIES</a:t>
            </a:r>
            <a:endParaRPr dirty="0"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812440" y="181449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5449434" y="181449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28;p66">
            <a:extLst>
              <a:ext uri="{FF2B5EF4-FFF2-40B4-BE49-F238E27FC236}">
                <a16:creationId xmlns:a16="http://schemas.microsoft.com/office/drawing/2014/main" id="{95CDDC70-49B7-448E-979F-EC006961C5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273" y="141223"/>
            <a:ext cx="825736" cy="122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30;p66">
            <a:extLst>
              <a:ext uri="{FF2B5EF4-FFF2-40B4-BE49-F238E27FC236}">
                <a16:creationId xmlns:a16="http://schemas.microsoft.com/office/drawing/2014/main" id="{B197BFE7-4925-4490-B229-EACD8A1F95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793" y="141223"/>
            <a:ext cx="829707" cy="122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lika 3" descr="Slika na kojoj se prikazuje crtež, sat, znak, metar&#10;&#10;Opis je automatski generiran">
            <a:extLst>
              <a:ext uri="{FF2B5EF4-FFF2-40B4-BE49-F238E27FC236}">
                <a16:creationId xmlns:a16="http://schemas.microsoft.com/office/drawing/2014/main" id="{EE64CEFA-813E-48E4-A793-1AA2A92E7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066" y="1330133"/>
            <a:ext cx="1360639" cy="365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63" y="1330134"/>
            <a:ext cx="1011318" cy="36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166</Words>
  <Application>Microsoft Office PowerPoint</Application>
  <PresentationFormat>On-screen Show (16:9)</PresentationFormat>
  <Paragraphs>57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Righteous</vt:lpstr>
      <vt:lpstr>Nunito Light</vt:lpstr>
      <vt:lpstr>Fira Sans Extra Condensed Medium</vt:lpstr>
      <vt:lpstr>Varela Round</vt:lpstr>
      <vt:lpstr>Work Sans Light</vt:lpstr>
      <vt:lpstr>Neon Cyber Monday by Slidesgo</vt:lpstr>
      <vt:lpstr>DRUŠTVENA MREŽA</vt:lpstr>
      <vt:lpstr>ZAHTJEVI APLIKACIJE</vt:lpstr>
      <vt:lpstr>PowerPoint Presentation</vt:lpstr>
      <vt:lpstr>PowerPoint Presentation</vt:lpstr>
      <vt:lpstr>PowerPoint Presentation</vt:lpstr>
      <vt:lpstr>ACTIVITIES</vt:lpstr>
      <vt:lpstr>ACTIVITIES</vt:lpstr>
      <vt:lpstr>ACTIVITIES</vt:lpstr>
      <vt:lpstr>ACTIVITIES</vt:lpstr>
      <vt:lpstr>ACTIVITIES</vt:lpstr>
      <vt:lpstr>PowerPoint Presentation</vt:lpstr>
      <vt:lpstr>PowerPoint Presentation</vt:lpstr>
      <vt:lpstr>PowerPoint Presentation</vt:lpstr>
      <vt:lpstr>NASLOVNA STRANICA</vt:lpstr>
      <vt:lpstr>HTML</vt:lpstr>
      <vt:lpstr>PowerPoint Presentation</vt:lpstr>
      <vt:lpstr>FORMA Z AREGISTRACIJU</vt:lpstr>
      <vt:lpstr>HTML</vt:lpstr>
      <vt:lpstr>PowerPoint Presentation</vt:lpstr>
      <vt:lpstr>FORMA ZA LOGIRANJE</vt:lpstr>
      <vt:lpstr>CSS</vt:lpstr>
      <vt:lpstr>PowerPoint Presentation</vt:lpstr>
      <vt:lpstr>MOJ PROFIL</vt:lpstr>
      <vt:lpstr>HTML</vt:lpstr>
      <vt:lpstr>PowerPoint Presentation</vt:lpstr>
      <vt:lpstr>MOJI POSTOVI</vt:lpstr>
      <vt:lpstr>HTML</vt:lpstr>
      <vt:lpstr>HTML</vt:lpstr>
      <vt:lpstr>PowerPoint Presentation</vt:lpstr>
      <vt:lpstr>PowerPoint Presentation</vt:lpstr>
      <vt:lpstr>PowerPoint Presentation</vt:lpstr>
      <vt:lpstr>PowerPoint Presentation</vt:lpstr>
      <vt:lpstr>PRIKAZ KOMENTARA</vt:lpstr>
      <vt:lpstr>HTML</vt:lpstr>
      <vt:lpstr>PowerPoint Presentation</vt:lpstr>
      <vt:lpstr>NASLOVNA STRANICA</vt:lpstr>
      <vt:lpstr>HTML</vt:lpstr>
      <vt:lpstr>HTML</vt:lpstr>
      <vt:lpstr>PowerPoint Presentation</vt:lpstr>
      <vt:lpstr>PowerPoint Presentation</vt:lpstr>
      <vt:lpstr>NASLOVNA STRANICA PRIKAZ KOMENTARA</vt:lpstr>
      <vt:lpstr>HTML</vt:lpstr>
      <vt:lpstr>PowerPoint Presentation</vt:lpstr>
      <vt:lpstr>NASLOVNA STRANICA POREDAK PO BROJU KOMENTARA</vt:lpstr>
      <vt:lpstr>HTML</vt:lpstr>
      <vt:lpstr>HTML</vt:lpstr>
      <vt:lpstr>PowerPoint Presentation</vt:lpstr>
      <vt:lpstr>NASLOVNA STRANICA POREDAK PO BROJU LAJKOVA</vt:lpstr>
      <vt:lpstr>HTML</vt:lpstr>
      <vt:lpstr>HTML</vt:lpstr>
      <vt:lpstr>PowerPoint Presentation</vt:lpstr>
      <vt:lpstr>NASLOVNA STRANICA FILTRIRANJE PO UNESENOM STRINGU</vt:lpstr>
      <vt:lpstr>HTML</vt:lpstr>
      <vt:lpstr>HTML</vt:lpstr>
      <vt:lpstr>PowerPoint Presentation</vt:lpstr>
      <vt:lpstr>KLASE</vt:lpstr>
      <vt:lpstr>TESTOVI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DRUŠTVENA MREŽA</dc:title>
  <cp:lastModifiedBy>Windows User</cp:lastModifiedBy>
  <cp:revision>40</cp:revision>
  <dcterms:modified xsi:type="dcterms:W3CDTF">2020-01-30T08:36:04Z</dcterms:modified>
</cp:coreProperties>
</file>